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bd06cd91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bd06cd91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d06cd9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d06cd9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d06cd9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d06cd9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d06cd9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d06cd9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d06cd9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d06cd9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bd06cd9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bd06cd9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bd06cd9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bd06cd9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bd06cd9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bd06cd9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bd06cd9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bd06cd9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440925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NAT Gateway vs NAT Instance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777375" y="4574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Timeout behaviour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777375" y="1246025"/>
            <a:ext cx="5407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Connection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timeout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NAT Gateway returns an RST packet.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RST stands for 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eset and it terminates the connection immediately.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NAT Instance returns a FIN packet.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Finish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and we get the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confirmation before the connection is terminated.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90625" y="445025"/>
            <a:ext cx="57357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 zone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5258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Every availability zone they are redundancy enabled.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NAT Gateway in each availability zone.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use a script to handle the failover between the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78250" y="44502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Bandwidth and </a:t>
            </a:r>
            <a:r>
              <a:rPr lang="en">
                <a:solidFill>
                  <a:schemeClr val="lt2"/>
                </a:solidFill>
              </a:rPr>
              <a:t>Maintenance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78250" y="1115450"/>
            <a:ext cx="7523100" cy="31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Bandwidth: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Gateway, bandwidth can be scaled up to 45 Gigabits per second.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Instance, it depends on the bandwidth of the instance we have chosen.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Maintenance: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NAT Gateway is managed by AWS.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246025"/>
            <a:ext cx="5506500" cy="18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handle the traffic of NAT so it is best with NAT.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AMI is used to perform NAT.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233650"/>
            <a:ext cx="6076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umber of NAT Gateways and Instances we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Also dependent on the duration we use and the amount of data we send.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Dependent on the amount of time we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Type of instance and the size we are choosing.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64975" y="4574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IP address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764975" y="1196450"/>
            <a:ext cx="6237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Select the Elastic IP address that will be associated with a public NAT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an Elastic IP address or a public IP address.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linking a new Elastic IP address with the instance,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Modify the public IP address at any moment.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15400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IP address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938500" y="1246025"/>
            <a:ext cx="551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utomatically selected from the IP address of the subnet.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 a specific private IP address from the IP range of the subnet.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938500" y="445025"/>
            <a:ext cx="65103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groups and Network ACLs 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Associated with both NAT Gateway and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Also control inbound and outbound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Both NAT Gateway and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Control the traffic of our subnet.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740175" y="445025"/>
            <a:ext cx="57357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logs and monitoring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817600" y="1233625"/>
            <a:ext cx="5977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Flow logs in both the Network gateway and instance to analyse the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 and analyze cloud watch metrics for both NAT Gateway and the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D6ABA8AA-3C32-446D-9C55-86276A71FC08}"/>
</file>

<file path=customXml/itemProps2.xml><?xml version="1.0" encoding="utf-8"?>
<ds:datastoreItem xmlns:ds="http://schemas.openxmlformats.org/officeDocument/2006/customXml" ds:itemID="{5A8941B4-A4FA-4895-973D-C5B2CABB9BCA}"/>
</file>

<file path=customXml/itemProps3.xml><?xml version="1.0" encoding="utf-8"?>
<ds:datastoreItem xmlns:ds="http://schemas.openxmlformats.org/officeDocument/2006/customXml" ds:itemID="{CB4F1132-8D09-4555-AC82-7B5350EBC6D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